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E20"/>
    <a:srgbClr val="EE2737"/>
    <a:srgbClr val="00A651"/>
    <a:srgbClr val="1E398D"/>
    <a:srgbClr val="008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712"/>
  </p:normalViewPr>
  <p:slideViewPr>
    <p:cSldViewPr snapToGrid="0" snapToObject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892" y="1086227"/>
            <a:ext cx="8707496" cy="325635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81892" y="142392"/>
            <a:ext cx="570245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338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3922"/>
            <a:ext cx="2259988" cy="3558684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1892" y="763922"/>
            <a:ext cx="6295108" cy="3558684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0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47" y="3231913"/>
            <a:ext cx="8694341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47" y="2106772"/>
            <a:ext cx="8694341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1892" y="1135347"/>
            <a:ext cx="4038600" cy="3107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2892" y="1143812"/>
            <a:ext cx="4516496" cy="3098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0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92" y="1108404"/>
            <a:ext cx="41810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892" y="1668888"/>
            <a:ext cx="4181075" cy="2647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2880" y="1108404"/>
            <a:ext cx="4406509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2882" y="1668886"/>
            <a:ext cx="4406509" cy="26470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3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7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19" y="166514"/>
            <a:ext cx="3008313" cy="1082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668" y="858232"/>
            <a:ext cx="5584721" cy="3411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821" y="1249273"/>
            <a:ext cx="3008313" cy="3020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6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28" y="3486616"/>
            <a:ext cx="868546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28" y="811077"/>
            <a:ext cx="8685460" cy="25841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28" y="3911670"/>
            <a:ext cx="8685460" cy="4411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4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892" y="142392"/>
            <a:ext cx="57778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92" y="1081915"/>
            <a:ext cx="8707497" cy="320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1892" y="4399341"/>
            <a:ext cx="151640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56CA-AFFE-BA42-82AB-F2C2BB69FAA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9253" y="4399341"/>
            <a:ext cx="601683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6580" y="4399341"/>
            <a:ext cx="8228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1834-CD42-9942-9F4D-5DB263DC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1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EE27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E2737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E2737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EE273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EE2737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EE2737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Conflicts of Interest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2842AA1-D161-49CA-8547-199CC5A42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28938"/>
              </p:ext>
            </p:extLst>
          </p:nvPr>
        </p:nvGraphicFramePr>
        <p:xfrm>
          <a:off x="181892" y="1092835"/>
          <a:ext cx="380377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77">
                  <a:extLst>
                    <a:ext uri="{9D8B030D-6E8A-4147-A177-3AD203B41FA5}">
                      <a16:colId xmlns:a16="http://schemas.microsoft.com/office/drawing/2014/main" val="4110049912"/>
                    </a:ext>
                  </a:extLst>
                </a:gridCol>
                <a:gridCol w="3372998">
                  <a:extLst>
                    <a:ext uri="{9D8B030D-6E8A-4147-A177-3AD203B41FA5}">
                      <a16:colId xmlns:a16="http://schemas.microsoft.com/office/drawing/2014/main" val="463973735"/>
                    </a:ext>
                  </a:extLst>
                </a:gridCol>
              </a:tblGrid>
              <a:tr h="333954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No, Nothing to disclose</a:t>
                      </a:r>
                      <a:endParaRPr lang="LID4096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68355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Please specify</a:t>
                      </a:r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9054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BE74A0-7294-4B2D-A3C5-F2DDCD8E5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91131"/>
              </p:ext>
            </p:extLst>
          </p:nvPr>
        </p:nvGraphicFramePr>
        <p:xfrm>
          <a:off x="181892" y="2047018"/>
          <a:ext cx="8565417" cy="22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349">
                  <a:extLst>
                    <a:ext uri="{9D8B030D-6E8A-4147-A177-3AD203B41FA5}">
                      <a16:colId xmlns:a16="http://schemas.microsoft.com/office/drawing/2014/main" val="1719059960"/>
                    </a:ext>
                  </a:extLst>
                </a:gridCol>
                <a:gridCol w="739588">
                  <a:extLst>
                    <a:ext uri="{9D8B030D-6E8A-4147-A177-3AD203B41FA5}">
                      <a16:colId xmlns:a16="http://schemas.microsoft.com/office/drawing/2014/main" val="1010534803"/>
                    </a:ext>
                  </a:extLst>
                </a:gridCol>
                <a:gridCol w="771202">
                  <a:extLst>
                    <a:ext uri="{9D8B030D-6E8A-4147-A177-3AD203B41FA5}">
                      <a16:colId xmlns:a16="http://schemas.microsoft.com/office/drawing/2014/main" val="757964325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89529420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1652287436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3169645413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3492213036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728940329"/>
                    </a:ext>
                  </a:extLst>
                </a:gridCol>
                <a:gridCol w="951713">
                  <a:extLst>
                    <a:ext uri="{9D8B030D-6E8A-4147-A177-3AD203B41FA5}">
                      <a16:colId xmlns:a16="http://schemas.microsoft.com/office/drawing/2014/main" val="924966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8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5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8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5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5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5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5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5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5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5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5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8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70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2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8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90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18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34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Conflicts of Interest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Adam Bouchard</cp:lastModifiedBy>
  <cp:revision>28</cp:revision>
  <dcterms:created xsi:type="dcterms:W3CDTF">2016-03-29T08:13:55Z</dcterms:created>
  <dcterms:modified xsi:type="dcterms:W3CDTF">2019-01-22T09:55:58Z</dcterms:modified>
</cp:coreProperties>
</file>