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51"/>
    <a:srgbClr val="EE2737"/>
    <a:srgbClr val="1E398D"/>
    <a:srgbClr val="008436"/>
    <a:srgbClr val="B50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54"/>
    <p:restoredTop sz="94843"/>
  </p:normalViewPr>
  <p:slideViewPr>
    <p:cSldViewPr snapToGrid="0" snapToObjects="1">
      <p:cViewPr varScale="1">
        <p:scale>
          <a:sx n="149" d="100"/>
          <a:sy n="149" d="100"/>
        </p:scale>
        <p:origin x="136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0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18562"/>
            <a:ext cx="2259988" cy="4744912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1892" y="1018562"/>
            <a:ext cx="6295108" cy="4744912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7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892" y="873940"/>
            <a:ext cx="8707496" cy="4916175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371B5AE-8C4D-A944-B997-2AAEC2CAB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91" y="189856"/>
            <a:ext cx="6793443" cy="554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338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46" y="4309216"/>
            <a:ext cx="869434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46" y="2809028"/>
            <a:ext cx="869434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6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1892" y="885218"/>
            <a:ext cx="4038600" cy="477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2892" y="898216"/>
            <a:ext cx="4516496" cy="47586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3/13/21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0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891" y="895245"/>
            <a:ext cx="41810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1891" y="1650777"/>
            <a:ext cx="4181075" cy="41038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2879" y="895245"/>
            <a:ext cx="4406509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82881" y="1650775"/>
            <a:ext cx="4406509" cy="41038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3/13/21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3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3/13/21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6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3/13/21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72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818" y="833480"/>
            <a:ext cx="3008313" cy="8322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667" y="833481"/>
            <a:ext cx="5584721" cy="48589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820" y="1665697"/>
            <a:ext cx="3008313" cy="40267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3/13/21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6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28" y="4648821"/>
            <a:ext cx="868546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928" y="810883"/>
            <a:ext cx="8685460" cy="37160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928" y="5215559"/>
            <a:ext cx="8685460" cy="5881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3/13/21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1891" y="189856"/>
            <a:ext cx="6793443" cy="554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891" y="882033"/>
            <a:ext cx="8707497" cy="4828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1892" y="5865787"/>
            <a:ext cx="15164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756CA-AFFE-BA42-82AB-F2C2BB69FAA0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9252" y="5865787"/>
            <a:ext cx="60168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6579" y="5865787"/>
            <a:ext cx="822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1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5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51"/>
        </a:buClr>
        <a:buSzPct val="100000"/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51"/>
        </a:buClr>
        <a:buSzPct val="100000"/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51"/>
        </a:buClr>
        <a:buSzPct val="100000"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A651"/>
        </a:buClr>
        <a:buSzPct val="100000"/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A651"/>
        </a:buClr>
        <a:buSzPct val="100000"/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94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8A241AC-0ACA-8A43-A273-2AAB0BC30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ECDE98A-04A3-D94B-85ED-561DBBE6B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31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4" ma:contentTypeDescription="Create a new document." ma:contentTypeScope="" ma:versionID="7a3d31ca8def8863ce3e3e358b0799df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3b7f00eb838af52858a420cf2bab6919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3A3FC83-771E-4A33-84DA-3FA619A9EB3F}"/>
</file>

<file path=customXml/itemProps2.xml><?xml version="1.0" encoding="utf-8"?>
<ds:datastoreItem xmlns:ds="http://schemas.openxmlformats.org/officeDocument/2006/customXml" ds:itemID="{86CB0520-1B7C-4F20-BCDF-611CB78441EC}"/>
</file>

<file path=customXml/itemProps3.xml><?xml version="1.0" encoding="utf-8"?>
<ds:datastoreItem xmlns:ds="http://schemas.openxmlformats.org/officeDocument/2006/customXml" ds:itemID="{B73BBADF-84C9-4383-AFB6-03146CF66D1B}"/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Roedz Creative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Schroeder</dc:creator>
  <cp:lastModifiedBy>Daniel Schroeder</cp:lastModifiedBy>
  <cp:revision>30</cp:revision>
  <dcterms:created xsi:type="dcterms:W3CDTF">2016-03-29T08:13:55Z</dcterms:created>
  <dcterms:modified xsi:type="dcterms:W3CDTF">2021-03-13T19:30:56Z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